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46" autoAdjust="0"/>
    <p:restoredTop sz="85012" autoAdjust="0"/>
  </p:normalViewPr>
  <p:slideViewPr>
    <p:cSldViewPr>
      <p:cViewPr varScale="1">
        <p:scale>
          <a:sx n="57" d="100"/>
          <a:sy n="57" d="100"/>
        </p:scale>
        <p:origin x="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5CD4-A1B3-4FCF-B2CE-FFE1C4C8F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5867D-42D7-4A0C-AA66-9D14B7580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5867D-42D7-4A0C-AA66-9D14B75809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5867D-42D7-4A0C-AA66-9D14B75809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5867D-42D7-4A0C-AA66-9D14B75809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Инновационные формы                                           взаимодействия ДОО с семьёй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sz="2400" b="1" dirty="0" smtClean="0"/>
              <a:t>В рамках семейного                                                        детско – родительского клуба «Мы семья»</a:t>
            </a:r>
          </a:p>
          <a:p>
            <a:r>
              <a:rPr lang="ru-RU" sz="2400" b="1" dirty="0" smtClean="0"/>
              <a:t>                                         </a:t>
            </a:r>
            <a:r>
              <a:rPr lang="ru-RU" sz="1700" b="1" dirty="0" smtClean="0"/>
              <a:t>Воспитатели группы «Маргаритка»                             Куклина Я.Г; Рудова С.В.                                        </a:t>
            </a:r>
            <a:endParaRPr lang="ru-RU" sz="17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Посиделки в музыкальной гостиной «Забавы наших бабушек и дедушек»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Полна горница гостей</a:t>
            </a:r>
          </a:p>
          <a:p>
            <a:pPr>
              <a:buNone/>
            </a:pPr>
            <a:r>
              <a:rPr lang="ru-RU" sz="1400" dirty="0" smtClean="0"/>
              <a:t>Стало в горнице светлей</a:t>
            </a:r>
          </a:p>
          <a:p>
            <a:pPr>
              <a:buNone/>
            </a:pPr>
            <a:r>
              <a:rPr lang="ru-RU" sz="1400" dirty="0" smtClean="0"/>
              <a:t>Кто пляшет да играет,</a:t>
            </a:r>
          </a:p>
          <a:p>
            <a:pPr>
              <a:buNone/>
            </a:pPr>
            <a:r>
              <a:rPr lang="ru-RU" sz="1400" dirty="0" smtClean="0"/>
              <a:t>Тому скучно не бывает!</a:t>
            </a:r>
            <a:r>
              <a:rPr lang="ru-RU" sz="1400" b="1" dirty="0" smtClean="0"/>
              <a:t> </a:t>
            </a:r>
            <a:endParaRPr lang="ru-RU" sz="1400" dirty="0"/>
          </a:p>
        </p:txBody>
      </p:sp>
      <p:pic>
        <p:nvPicPr>
          <p:cNvPr id="1026" name="Picture 2" descr="C:\Users\Пользователь\Desktop\фотик\109NIKON\DSCN2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3" y="500043"/>
            <a:ext cx="542928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Летний проект«Посадили огород – удивили весь народ! 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Посадили огород.</a:t>
            </a:r>
          </a:p>
          <a:p>
            <a:r>
              <a:rPr lang="ru-RU" sz="1400" dirty="0" smtClean="0"/>
              <a:t>Посмотрите, что растет!</a:t>
            </a:r>
          </a:p>
          <a:p>
            <a:r>
              <a:rPr lang="ru-RU" sz="1400" dirty="0" smtClean="0"/>
              <a:t>Тут и репка, и салат,</a:t>
            </a:r>
          </a:p>
          <a:p>
            <a:r>
              <a:rPr lang="ru-RU" sz="1400" dirty="0" smtClean="0"/>
              <a:t>Кабачки, морковочка.</a:t>
            </a:r>
          </a:p>
          <a:p>
            <a:r>
              <a:rPr lang="ru-RU" sz="1400" dirty="0" smtClean="0"/>
              <a:t>Будем мы ухаживать.</a:t>
            </a:r>
          </a:p>
          <a:p>
            <a:r>
              <a:rPr lang="ru-RU" sz="1400" dirty="0" smtClean="0"/>
              <a:t>Будем поливать.</a:t>
            </a:r>
          </a:p>
          <a:p>
            <a:r>
              <a:rPr lang="ru-RU" sz="1400" dirty="0" smtClean="0"/>
              <a:t>Будем за росточками</a:t>
            </a:r>
          </a:p>
          <a:p>
            <a:r>
              <a:rPr lang="ru-RU" sz="1400" dirty="0" smtClean="0"/>
              <a:t>Дружно наблюдать!</a:t>
            </a:r>
            <a:endParaRPr lang="ru-RU" sz="1400" dirty="0"/>
          </a:p>
        </p:txBody>
      </p:sp>
      <p:pic>
        <p:nvPicPr>
          <p:cNvPr id="2050" name="Picture 2" descr="C:\Users\Пользователь\Desktop\Васильевна\DSCN3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3664" y="-18788218"/>
            <a:ext cx="1857388" cy="746125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фотик\111NIKON\DSCN3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714355"/>
            <a:ext cx="5072098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Поэтический вечер                               «Милой Мамочке моей!»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i="1" dirty="0" smtClean="0"/>
              <a:t>МАМА – слово золотое,</a:t>
            </a:r>
            <a:endParaRPr lang="ru-RU" sz="1400" dirty="0" smtClean="0"/>
          </a:p>
          <a:p>
            <a:r>
              <a:rPr lang="ru-RU" sz="1400" i="1" dirty="0" smtClean="0"/>
              <a:t>Очень мягкое, простое,</a:t>
            </a:r>
            <a:endParaRPr lang="ru-RU" sz="1400" dirty="0" smtClean="0"/>
          </a:p>
          <a:p>
            <a:r>
              <a:rPr lang="ru-RU" sz="1400" i="1" dirty="0" smtClean="0"/>
              <a:t>Доброе… И все же                                                                  </a:t>
            </a:r>
            <a:endParaRPr lang="ru-RU" sz="1400" dirty="0" smtClean="0"/>
          </a:p>
          <a:p>
            <a:r>
              <a:rPr lang="ru-RU" sz="1400" i="1" dirty="0" smtClean="0"/>
              <a:t>Слова нет дороже.</a:t>
            </a:r>
            <a:endParaRPr lang="ru-RU" sz="1400" dirty="0" smtClean="0"/>
          </a:p>
          <a:p>
            <a:r>
              <a:rPr lang="ru-RU" sz="1400" i="1" dirty="0" smtClean="0"/>
              <a:t>Это слово в целом свете</a:t>
            </a:r>
            <a:endParaRPr lang="ru-RU" sz="1400" dirty="0" smtClean="0"/>
          </a:p>
          <a:p>
            <a:r>
              <a:rPr lang="ru-RU" sz="1400" i="1" dirty="0" smtClean="0"/>
              <a:t>Произносят первым дети. </a:t>
            </a:r>
          </a:p>
          <a:p>
            <a:r>
              <a:rPr lang="ru-RU" sz="1400" i="1" dirty="0" smtClean="0"/>
              <a:t>                    С. Осинина</a:t>
            </a:r>
            <a:endParaRPr lang="ru-RU" sz="1400" dirty="0" smtClean="0"/>
          </a:p>
          <a:p>
            <a:pPr>
              <a:buNone/>
            </a:pPr>
            <a:r>
              <a:rPr lang="ru-RU" sz="1400" i="1" dirty="0" smtClean="0"/>
              <a:t> 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6" name="Picture 2" descr="C:\Users\Пользователь\Desktop\фотик\113NIKON\DSCN3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571480"/>
            <a:ext cx="4929221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Праздничный концерт                          «Спасибо Вам за МИР!»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0715668" y="8951976"/>
            <a:ext cx="897204" cy="290670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1026" name="Picture 2" descr="C:\Users\Пользователь\Desktop\P1040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104" y="18359542"/>
            <a:ext cx="29260800" cy="1830226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P1040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42"/>
            <a:ext cx="5214974" cy="4445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Рано утром в майский день</a:t>
            </a:r>
            <a:endParaRPr lang="ru-RU" sz="1400" dirty="0" smtClean="0"/>
          </a:p>
          <a:p>
            <a:r>
              <a:rPr lang="ru-RU" sz="1400" i="1" dirty="0" smtClean="0"/>
              <a:t>С дедушкой мы встали.</a:t>
            </a:r>
            <a:endParaRPr lang="ru-RU" sz="1400" dirty="0" smtClean="0"/>
          </a:p>
          <a:p>
            <a:r>
              <a:rPr lang="ru-RU" sz="1400" i="1" dirty="0" smtClean="0"/>
              <a:t>Я прошу: «Скорей надень,</a:t>
            </a:r>
            <a:endParaRPr lang="ru-RU" sz="1400" dirty="0" smtClean="0"/>
          </a:p>
          <a:p>
            <a:r>
              <a:rPr lang="ru-RU" sz="1400" i="1" dirty="0" smtClean="0"/>
              <a:t>Дедушка, медали!»</a:t>
            </a:r>
            <a:endParaRPr lang="ru-RU" sz="1400" dirty="0" smtClean="0"/>
          </a:p>
          <a:p>
            <a:r>
              <a:rPr lang="ru-RU" sz="1400" i="1" dirty="0" smtClean="0"/>
              <a:t>Мы шагаем на парад,</a:t>
            </a:r>
            <a:endParaRPr lang="ru-RU" sz="1400" dirty="0" smtClean="0"/>
          </a:p>
          <a:p>
            <a:r>
              <a:rPr lang="ru-RU" sz="1400" i="1" dirty="0" smtClean="0"/>
              <a:t>Миру, солнцу рады,</a:t>
            </a:r>
            <a:endParaRPr lang="ru-RU" sz="1400" dirty="0" smtClean="0"/>
          </a:p>
          <a:p>
            <a:r>
              <a:rPr lang="ru-RU" sz="1400" i="1" dirty="0" smtClean="0"/>
              <a:t>И у дедушки блестят</a:t>
            </a:r>
            <a:endParaRPr lang="ru-RU" sz="1400" dirty="0" smtClean="0"/>
          </a:p>
          <a:p>
            <a:r>
              <a:rPr lang="ru-RU" sz="1400" i="1" dirty="0" smtClean="0"/>
              <a:t>На груди награды.</a:t>
            </a:r>
            <a:endParaRPr lang="ru-RU" sz="1400" dirty="0" smtClean="0"/>
          </a:p>
          <a:p>
            <a:r>
              <a:rPr lang="ru-RU" sz="1400" i="1" dirty="0" smtClean="0"/>
              <a:t> </a:t>
            </a:r>
            <a:endParaRPr lang="ru-RU" sz="1400" dirty="0" smtClean="0"/>
          </a:p>
          <a:p>
            <a:r>
              <a:rPr lang="ru-RU" sz="1400" i="1" dirty="0" smtClean="0"/>
              <a:t>Не отдав своей земли</a:t>
            </a:r>
            <a:endParaRPr lang="ru-RU" sz="1400" dirty="0" smtClean="0"/>
          </a:p>
          <a:p>
            <a:r>
              <a:rPr lang="ru-RU" sz="1400" i="1" dirty="0" smtClean="0"/>
              <a:t>Вражеским солдатам,</a:t>
            </a:r>
            <a:endParaRPr lang="ru-RU" sz="1400" dirty="0" smtClean="0"/>
          </a:p>
          <a:p>
            <a:r>
              <a:rPr lang="ru-RU" sz="1400" i="1" dirty="0" smtClean="0"/>
              <a:t>Нашу Родину спасли</a:t>
            </a:r>
            <a:endParaRPr lang="ru-RU" sz="1400" dirty="0" smtClean="0"/>
          </a:p>
          <a:p>
            <a:r>
              <a:rPr lang="ru-RU" sz="1400" i="1" dirty="0" smtClean="0"/>
              <a:t>Прадеды когда-то.</a:t>
            </a:r>
            <a:endParaRPr lang="ru-RU" sz="1400" dirty="0" smtClean="0"/>
          </a:p>
          <a:p>
            <a:r>
              <a:rPr lang="ru-RU" sz="1400" i="1" dirty="0" smtClean="0"/>
              <a:t> </a:t>
            </a:r>
            <a:endParaRPr lang="ru-RU" sz="1400" dirty="0" smtClean="0"/>
          </a:p>
          <a:p>
            <a:r>
              <a:rPr lang="ru-RU" sz="1400" i="1" dirty="0" smtClean="0"/>
              <a:t>Сколько лет мне? </a:t>
            </a:r>
          </a:p>
          <a:p>
            <a:r>
              <a:rPr lang="ru-RU" sz="1400" i="1" dirty="0" smtClean="0"/>
              <a:t>Только пять,</a:t>
            </a:r>
            <a:endParaRPr lang="ru-RU" sz="1400" dirty="0" smtClean="0"/>
          </a:p>
          <a:p>
            <a:r>
              <a:rPr lang="ru-RU" sz="1400" i="1" dirty="0" smtClean="0"/>
              <a:t>Но от вас не скрою,</a:t>
            </a:r>
            <a:endParaRPr lang="ru-RU" sz="1400" dirty="0" smtClean="0"/>
          </a:p>
          <a:p>
            <a:r>
              <a:rPr lang="ru-RU" sz="1400" i="1" dirty="0" smtClean="0"/>
              <a:t>Что хочу достойным стать</a:t>
            </a:r>
            <a:endParaRPr lang="ru-RU" sz="1400" dirty="0" smtClean="0"/>
          </a:p>
          <a:p>
            <a:r>
              <a:rPr lang="ru-RU" sz="1400" i="1" dirty="0" smtClean="0"/>
              <a:t>Дедушки-героя!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Поход в Березовую Рощу                         «Мы идем смотреть Родину!»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Раз,два, три, четыре, пять –</a:t>
            </a:r>
          </a:p>
          <a:p>
            <a:r>
              <a:rPr lang="ru-RU" sz="1400" dirty="0" smtClean="0"/>
              <a:t>Мы сейчас пойдём гулять.</a:t>
            </a:r>
          </a:p>
          <a:p>
            <a:r>
              <a:rPr lang="ru-RU" sz="1400" dirty="0" smtClean="0"/>
              <a:t>Ты в окошко погляди,</a:t>
            </a:r>
          </a:p>
          <a:p>
            <a:r>
              <a:rPr lang="ru-RU" sz="1400" dirty="0" smtClean="0"/>
              <a:t>На погоду посмотри.</a:t>
            </a:r>
          </a:p>
          <a:p>
            <a:r>
              <a:rPr lang="ru-RU" sz="1400" dirty="0" smtClean="0"/>
              <a:t>Ты подумай, что надеть,</a:t>
            </a:r>
          </a:p>
          <a:p>
            <a:r>
              <a:rPr lang="ru-RU" sz="1400" dirty="0" smtClean="0"/>
              <a:t>Чтобы сильно не вспотеть.</a:t>
            </a:r>
          </a:p>
          <a:p>
            <a:r>
              <a:rPr lang="ru-RU" sz="1400" dirty="0" smtClean="0"/>
              <a:t>Чтоб не зябнуть, не дрожжать,</a:t>
            </a:r>
          </a:p>
          <a:p>
            <a:r>
              <a:rPr lang="ru-RU" sz="1400" dirty="0" smtClean="0"/>
              <a:t>Думай. Что же надевать! </a:t>
            </a:r>
            <a:endParaRPr lang="ru-RU" sz="1400" dirty="0"/>
          </a:p>
        </p:txBody>
      </p:sp>
      <p:pic>
        <p:nvPicPr>
          <p:cNvPr id="1026" name="Picture 2" descr="C:\Users\Пользователь\Desktop\фотик\112NIKON\DSCN3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14355"/>
            <a:ext cx="4500594" cy="3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Мастерская Деда Мороза «Семейная Новогодняя сказка»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На снегу рисую волка</a:t>
            </a:r>
          </a:p>
          <a:p>
            <a:r>
              <a:rPr lang="ru-RU" sz="1400" dirty="0" smtClean="0"/>
              <a:t>На снегу рисую ель.</a:t>
            </a:r>
          </a:p>
          <a:p>
            <a:r>
              <a:rPr lang="ru-RU" sz="1400" dirty="0" smtClean="0"/>
              <a:t>До чего же стала колкой</a:t>
            </a:r>
          </a:p>
          <a:p>
            <a:r>
              <a:rPr lang="ru-RU" sz="1400" dirty="0" smtClean="0"/>
              <a:t>Эта белая метель.</a:t>
            </a:r>
          </a:p>
          <a:p>
            <a:r>
              <a:rPr lang="ru-RU" sz="1400" dirty="0" smtClean="0"/>
              <a:t>Пусть метель себе бушует.</a:t>
            </a:r>
          </a:p>
          <a:p>
            <a:r>
              <a:rPr lang="ru-RU" sz="1400" dirty="0" smtClean="0"/>
              <a:t>Я пойду и отдохну.</a:t>
            </a:r>
          </a:p>
          <a:p>
            <a:r>
              <a:rPr lang="ru-RU" sz="1400" dirty="0" smtClean="0"/>
              <a:t>Завтра снова нарисую</a:t>
            </a:r>
          </a:p>
          <a:p>
            <a:r>
              <a:rPr lang="ru-RU" sz="1400" dirty="0" smtClean="0"/>
              <a:t>Волка, ёлку и сосну.</a:t>
            </a:r>
          </a:p>
          <a:p>
            <a:endParaRPr lang="ru-RU" sz="1400" dirty="0"/>
          </a:p>
        </p:txBody>
      </p:sp>
      <p:pic>
        <p:nvPicPr>
          <p:cNvPr id="4" name="Рисунок 3" descr="C:\Users\Пользователь\Desktop\детский сад\110NIKON\DSCN3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785795"/>
            <a:ext cx="50720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Деловая игра                                             «Здоровью нада помогать!»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Разотру ладошки сильно,</a:t>
            </a:r>
          </a:p>
          <a:p>
            <a:r>
              <a:rPr lang="ru-RU" sz="1400" dirty="0" smtClean="0"/>
              <a:t>Каждый пальчик покручу.</a:t>
            </a:r>
          </a:p>
          <a:p>
            <a:r>
              <a:rPr lang="ru-RU" sz="1400" dirty="0" smtClean="0"/>
              <a:t>Руки я затем помою,</a:t>
            </a:r>
          </a:p>
          <a:p>
            <a:r>
              <a:rPr lang="ru-RU" sz="1400" dirty="0" smtClean="0"/>
              <a:t>Пальчик к пальцу приложу.</a:t>
            </a:r>
          </a:p>
          <a:p>
            <a:r>
              <a:rPr lang="ru-RU" sz="1400" dirty="0" smtClean="0"/>
              <a:t>На замочек их закрою</a:t>
            </a:r>
          </a:p>
          <a:p>
            <a:r>
              <a:rPr lang="ru-RU" sz="1400" dirty="0" smtClean="0"/>
              <a:t>И тепло поберегу.</a:t>
            </a:r>
          </a:p>
          <a:p>
            <a:r>
              <a:rPr lang="ru-RU" sz="1400" dirty="0" smtClean="0"/>
              <a:t>Выпущу я пальчики</a:t>
            </a:r>
          </a:p>
          <a:p>
            <a:r>
              <a:rPr lang="ru-RU" sz="1400" dirty="0" smtClean="0"/>
              <a:t>Пусть бегут как зайчики.</a:t>
            </a:r>
          </a:p>
          <a:p>
            <a:pPr>
              <a:buNone/>
            </a:pPr>
            <a:r>
              <a:rPr lang="ru-RU" sz="1400" dirty="0" smtClean="0"/>
              <a:t>                       </a:t>
            </a:r>
            <a:endParaRPr lang="ru-RU" sz="1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ользователь\Desktop\фотик\110NIKON\DSCN3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547225" y="7159625"/>
            <a:ext cx="311187" cy="343408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фотик\110NIKON\DSCN3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9547225" y="7159625"/>
            <a:ext cx="739815" cy="554832"/>
          </a:xfrm>
          <a:prstGeom prst="rect">
            <a:avLst/>
          </a:prstGeom>
          <a:noFill/>
        </p:spPr>
      </p:pic>
      <p:pic>
        <p:nvPicPr>
          <p:cNvPr id="2050" name="Picture 2" descr="E:\ВАСИЛЬЕВНА\P104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71546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Народные гуляния                                        «Святки – колядки»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Сею, сею – посеваю,</a:t>
            </a:r>
          </a:p>
          <a:p>
            <a:r>
              <a:rPr lang="ru-RU" sz="1400" dirty="0" smtClean="0"/>
              <a:t>С Новым годом</a:t>
            </a:r>
          </a:p>
          <a:p>
            <a:r>
              <a:rPr lang="ru-RU" sz="1400" dirty="0" smtClean="0"/>
              <a:t>Поздравляю!</a:t>
            </a:r>
          </a:p>
          <a:p>
            <a:r>
              <a:rPr lang="ru-RU" sz="1400" dirty="0" smtClean="0"/>
              <a:t>Со скотом, с животом,</a:t>
            </a:r>
          </a:p>
          <a:p>
            <a:r>
              <a:rPr lang="ru-RU" sz="1400" dirty="0" smtClean="0"/>
              <a:t>С малыми ребятами! </a:t>
            </a:r>
          </a:p>
          <a:p>
            <a:r>
              <a:rPr lang="ru-RU" sz="1400" dirty="0" smtClean="0"/>
              <a:t>Здравствуй ,</a:t>
            </a:r>
          </a:p>
          <a:p>
            <a:r>
              <a:rPr lang="ru-RU" sz="1400" dirty="0" smtClean="0"/>
              <a:t>Хозяин с хозяйкою!</a:t>
            </a:r>
            <a:endParaRPr lang="ru-RU" sz="1400" dirty="0"/>
          </a:p>
        </p:txBody>
      </p:sp>
      <p:pic>
        <p:nvPicPr>
          <p:cNvPr id="4098" name="Picture 2" descr="C:\Users\Пользователь\Desktop\фотик\110NIKON\DSCN3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29" y="714355"/>
            <a:ext cx="5072099" cy="4214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Папин «Курс молодого бойца!»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Эй, кто смелый,</a:t>
            </a:r>
          </a:p>
          <a:p>
            <a:r>
              <a:rPr lang="ru-RU" sz="1600" dirty="0" smtClean="0"/>
              <a:t>- подходи!</a:t>
            </a:r>
          </a:p>
          <a:p>
            <a:r>
              <a:rPr lang="ru-RU" sz="1600" dirty="0" smtClean="0"/>
              <a:t>Сильный, ловкий,</a:t>
            </a:r>
          </a:p>
          <a:p>
            <a:r>
              <a:rPr lang="ru-RU" sz="1600" dirty="0" smtClean="0"/>
              <a:t>- выходи!</a:t>
            </a:r>
          </a:p>
          <a:p>
            <a:r>
              <a:rPr lang="ru-RU" sz="1600" dirty="0" smtClean="0"/>
              <a:t>Поиграть,</a:t>
            </a:r>
          </a:p>
          <a:p>
            <a:r>
              <a:rPr lang="ru-RU" sz="1600" dirty="0" smtClean="0"/>
              <a:t>повеселиться</a:t>
            </a:r>
          </a:p>
          <a:p>
            <a:r>
              <a:rPr lang="ru-RU" sz="1600" dirty="0" smtClean="0"/>
              <a:t>И на папе</a:t>
            </a:r>
          </a:p>
          <a:p>
            <a:r>
              <a:rPr lang="ru-RU" sz="1600" dirty="0" smtClean="0"/>
              <a:t>прокатиться! </a:t>
            </a:r>
            <a:endParaRPr lang="ru-RU" sz="1600" dirty="0"/>
          </a:p>
        </p:txBody>
      </p:sp>
      <p:pic>
        <p:nvPicPr>
          <p:cNvPr id="1026" name="Picture 2" descr="C:\Users\Пользователь\папка 14\23 февраля 2016г\рисунки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642918"/>
            <a:ext cx="457203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Приоритеты                                           взаимодействия   с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1400" dirty="0" smtClean="0"/>
              <a:t>Осознать, что только общими усилиями семьи и ДОО можно помочь ребенку, с уважением и пониманием относиться к родителям;</a:t>
            </a:r>
          </a:p>
          <a:p>
            <a:r>
              <a:rPr lang="ru-RU" sz="1400" dirty="0" smtClean="0"/>
              <a:t>Помнить о том, что ребенок – уникальная личность. Поэтому недопустимо сравнивать его с другими детьми</a:t>
            </a:r>
            <a:r>
              <a:rPr lang="ru-RU" sz="1400" dirty="0" smtClean="0"/>
              <a:t>. </a:t>
            </a:r>
            <a:r>
              <a:rPr lang="ru-RU" sz="1400" smtClean="0"/>
              <a:t>Такого, как он, нет больше в мире, и мы должны ценить его индивидуальность, поддерживать и развивать её.</a:t>
            </a:r>
            <a:endParaRPr lang="ru-RU" sz="1400" dirty="0" smtClean="0"/>
          </a:p>
          <a:p>
            <a:r>
              <a:rPr lang="ru-RU" sz="1400" dirty="0" smtClean="0"/>
              <a:t>Воспитывать в детях безграничное уважение к родителям, которые дали им жизнь и приложили много душевных и физических сил, для того чтобы они росли и были счастливы;</a:t>
            </a:r>
          </a:p>
          <a:p>
            <a:r>
              <a:rPr lang="ru-RU" sz="1400" dirty="0" smtClean="0"/>
              <a:t>Учитывать пожелания и предложения родителей, высоко ценить их участие в жизни группы;</a:t>
            </a:r>
          </a:p>
          <a:p>
            <a:r>
              <a:rPr lang="ru-RU" sz="1400" dirty="0" smtClean="0"/>
              <a:t>Рассматривать воспитание и развитие ребёнка не как свод общих приёмов, а как искусство диалога с конкретным ребёнком и его родителями на основе знаний психологических особенностей возраста, с учётом предшествующего опыта ребёнка, его интересов, способностей и трудностей, которые возникли в семье и в ДОО;</a:t>
            </a:r>
          </a:p>
          <a:p>
            <a:r>
              <a:rPr lang="ru-RU" sz="1400" dirty="0" smtClean="0"/>
              <a:t>С уважением относиться к тому, что создаётся самим ребенком. Восхищаться вместе с родителями его инициативностью и самостоятельностью.</a:t>
            </a:r>
          </a:p>
          <a:p>
            <a:r>
              <a:rPr lang="ru-RU" sz="1400" dirty="0" smtClean="0"/>
              <a:t>Регулярно обсуждать все вопросы, связанные с воспитанием и развитием ребёнка;</a:t>
            </a:r>
          </a:p>
          <a:p>
            <a:r>
              <a:rPr lang="ru-RU" sz="1400" dirty="0" smtClean="0"/>
              <a:t>Проявлять понимание, деликатность, терпимость и такт, учитывать точку зрения родителей.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Праздник                           «Спортивная семья!»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Родители – такой народ,</a:t>
            </a:r>
          </a:p>
          <a:p>
            <a:r>
              <a:rPr lang="ru-RU" sz="1400" dirty="0" smtClean="0"/>
              <a:t>На занятость спешат сослаться.</a:t>
            </a:r>
          </a:p>
          <a:p>
            <a:r>
              <a:rPr lang="ru-RU" sz="1400" dirty="0" smtClean="0"/>
              <a:t>Всем надо спортом заниматься.</a:t>
            </a:r>
          </a:p>
          <a:p>
            <a:r>
              <a:rPr lang="ru-RU" sz="1400" dirty="0" smtClean="0"/>
              <a:t>И вот, чтоб ставить всем рекорды</a:t>
            </a:r>
          </a:p>
          <a:p>
            <a:r>
              <a:rPr lang="ru-RU" sz="1400" dirty="0" smtClean="0"/>
              <a:t>И о больницах забывать,</a:t>
            </a:r>
          </a:p>
          <a:p>
            <a:r>
              <a:rPr lang="ru-RU" sz="1400" dirty="0" smtClean="0"/>
              <a:t>Над взрослыми в вопросах спорта</a:t>
            </a:r>
          </a:p>
          <a:p>
            <a:r>
              <a:rPr lang="ru-RU" sz="1400" dirty="0" smtClean="0"/>
              <a:t>Решили дети шевство взять!                                                                                 </a:t>
            </a:r>
            <a:endParaRPr lang="ru-RU" sz="1400" dirty="0"/>
          </a:p>
        </p:txBody>
      </p:sp>
      <p:pic>
        <p:nvPicPr>
          <p:cNvPr id="1026" name="Picture 2" descr="C:\Users\Пользователь\Desktop\детский сад\110NIKON\DSCN3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714356"/>
            <a:ext cx="435771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Спортивное развлечение                  «Папа мой просто класс!»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Наши папы молодые,</a:t>
            </a:r>
          </a:p>
          <a:p>
            <a:r>
              <a:rPr lang="ru-RU" sz="1400" dirty="0" smtClean="0"/>
              <a:t>Наши папы удалые,</a:t>
            </a:r>
          </a:p>
          <a:p>
            <a:r>
              <a:rPr lang="ru-RU" sz="1400" dirty="0" smtClean="0"/>
              <a:t>Ловкие и смелые,</a:t>
            </a:r>
          </a:p>
          <a:p>
            <a:r>
              <a:rPr lang="ru-RU" sz="1400" dirty="0" smtClean="0"/>
              <a:t>После мамы первые!</a:t>
            </a:r>
            <a:endParaRPr lang="ru-RU" sz="1400" dirty="0"/>
          </a:p>
        </p:txBody>
      </p:sp>
      <p:pic>
        <p:nvPicPr>
          <p:cNvPr id="7" name="Picture 2" descr="C:\Users\Пользователь\Desktop\фотик\109NIKON\DSCN2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714356"/>
            <a:ext cx="500066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Мамы сказку показали «Дружные зайчата»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Чайник заварочный</a:t>
            </a:r>
          </a:p>
          <a:p>
            <a:r>
              <a:rPr lang="ru-RU" sz="1400" dirty="0" smtClean="0"/>
              <a:t>Зайка слепил,</a:t>
            </a:r>
          </a:p>
          <a:p>
            <a:r>
              <a:rPr lang="ru-RU" sz="1400" dirty="0" smtClean="0"/>
              <a:t>В гости Зайчиху</a:t>
            </a:r>
          </a:p>
          <a:p>
            <a:r>
              <a:rPr lang="ru-RU" sz="1400" dirty="0" smtClean="0"/>
              <a:t>К себе пригласил.</a:t>
            </a:r>
          </a:p>
          <a:p>
            <a:r>
              <a:rPr lang="ru-RU" sz="1400" dirty="0" smtClean="0"/>
              <a:t>Чай попивают</a:t>
            </a:r>
          </a:p>
          <a:p>
            <a:r>
              <a:rPr lang="ru-RU" sz="1400" dirty="0" smtClean="0"/>
              <a:t>Они ароматный,</a:t>
            </a:r>
          </a:p>
          <a:p>
            <a:r>
              <a:rPr lang="ru-RU" sz="1400" dirty="0" smtClean="0"/>
              <a:t>С мёдом душистым</a:t>
            </a:r>
          </a:p>
          <a:p>
            <a:r>
              <a:rPr lang="ru-RU" sz="1400" dirty="0" smtClean="0"/>
              <a:t>И пряником мятным.</a:t>
            </a:r>
            <a:endParaRPr lang="ru-RU" sz="1400" dirty="0"/>
          </a:p>
        </p:txBody>
      </p:sp>
      <p:pic>
        <p:nvPicPr>
          <p:cNvPr id="1026" name="Picture 2" descr="C:\Users\Пользователь\Desktop\детский сад\112NIKON\DSCN3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642918"/>
            <a:ext cx="500066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29132"/>
            <a:ext cx="8183880" cy="1605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                                                                            Тренинг детско – родительских отношений                                             «Мамочка и Я – лучшие друзья!»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470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- «Ты – чья, ты – чья?</a:t>
            </a:r>
          </a:p>
          <a:p>
            <a:pPr>
              <a:buFontTx/>
              <a:buChar char="-"/>
            </a:pPr>
            <a:r>
              <a:rPr lang="ru-RU" sz="1600" dirty="0" smtClean="0"/>
              <a:t>Ты – мама моя! </a:t>
            </a:r>
          </a:p>
          <a:p>
            <a:pPr>
              <a:buFontTx/>
              <a:buChar char="-"/>
            </a:pPr>
            <a:r>
              <a:rPr lang="ru-RU" sz="1600" dirty="0" smtClean="0"/>
              <a:t>А – я, а – я</a:t>
            </a:r>
          </a:p>
          <a:p>
            <a:pPr>
              <a:buFontTx/>
              <a:buChar char="-"/>
            </a:pPr>
            <a:r>
              <a:rPr lang="ru-RU" sz="1600" dirty="0" smtClean="0"/>
              <a:t>Я – дочка твоя!</a:t>
            </a:r>
          </a:p>
          <a:p>
            <a:pPr>
              <a:buFontTx/>
              <a:buChar char="-"/>
            </a:pPr>
            <a:r>
              <a:rPr lang="ru-RU" sz="1600" dirty="0" smtClean="0"/>
              <a:t>Я – сынок твой!»                 </a:t>
            </a:r>
            <a:endParaRPr lang="ru-RU" sz="1600" dirty="0"/>
          </a:p>
        </p:txBody>
      </p:sp>
      <p:pic>
        <p:nvPicPr>
          <p:cNvPr id="1026" name="Picture 2" descr="C:\Users\Пользователь\Desktop\фотик\108NIKON\DSCN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14356"/>
            <a:ext cx="5202188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Творческая мастерская                                    </a:t>
            </a:r>
            <a:r>
              <a:rPr lang="ru-RU" dirty="0" smtClean="0"/>
              <a:t>«Это моя семьЯ!»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Храни огонь родного очага</a:t>
            </a:r>
          </a:p>
          <a:p>
            <a:r>
              <a:rPr lang="ru-RU" sz="1400" dirty="0" smtClean="0"/>
              <a:t>И не позарься на костры чужие,</a:t>
            </a:r>
          </a:p>
          <a:p>
            <a:r>
              <a:rPr lang="ru-RU" sz="1400" dirty="0" smtClean="0"/>
              <a:t>Таким законом наши предки жили</a:t>
            </a:r>
          </a:p>
          <a:p>
            <a:r>
              <a:rPr lang="ru-RU" sz="1400" dirty="0" smtClean="0"/>
              <a:t>И завещали нам через века – </a:t>
            </a:r>
          </a:p>
          <a:p>
            <a:r>
              <a:rPr lang="ru-RU" sz="1400" dirty="0" smtClean="0"/>
              <a:t>Хранить огонь родного очага!</a:t>
            </a:r>
          </a:p>
          <a:p>
            <a:r>
              <a:rPr lang="ru-RU" sz="1400" dirty="0" smtClean="0"/>
              <a:t>                           О.Фокина</a:t>
            </a:r>
            <a:endParaRPr lang="ru-RU" sz="1400" dirty="0"/>
          </a:p>
        </p:txBody>
      </p:sp>
      <p:pic>
        <p:nvPicPr>
          <p:cNvPr id="4" name="Picture 2" descr="C:\Users\Пользователь\папка 14\ВАСИЛЬЕВНА\P104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14356"/>
            <a:ext cx="4333873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«Покормите птиц зимой!»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Покормите птиц зимой </a:t>
            </a:r>
          </a:p>
          <a:p>
            <a:r>
              <a:rPr lang="ru-RU" sz="1400" dirty="0" smtClean="0"/>
              <a:t>Пусть со всех концов</a:t>
            </a:r>
          </a:p>
          <a:p>
            <a:r>
              <a:rPr lang="ru-RU" sz="1400" dirty="0" smtClean="0"/>
              <a:t>К вам слетятся</a:t>
            </a:r>
          </a:p>
          <a:p>
            <a:r>
              <a:rPr lang="ru-RU" sz="1400" dirty="0" smtClean="0"/>
              <a:t> на крыльцо,</a:t>
            </a:r>
          </a:p>
          <a:p>
            <a:r>
              <a:rPr lang="ru-RU" sz="1400" dirty="0" smtClean="0"/>
              <a:t>Стайки воробьёв.</a:t>
            </a:r>
          </a:p>
          <a:p>
            <a:r>
              <a:rPr lang="ru-RU" sz="1400" dirty="0" smtClean="0"/>
              <a:t>Не богаты их корма - </a:t>
            </a:r>
          </a:p>
          <a:p>
            <a:r>
              <a:rPr lang="ru-RU" sz="1400" dirty="0" smtClean="0"/>
              <a:t>Горсть одна нужна.</a:t>
            </a:r>
          </a:p>
          <a:p>
            <a:r>
              <a:rPr lang="ru-RU" sz="1400" dirty="0" smtClean="0"/>
              <a:t>Горсть одна - </a:t>
            </a:r>
          </a:p>
          <a:p>
            <a:r>
              <a:rPr lang="ru-RU" sz="1400" dirty="0" smtClean="0"/>
              <a:t>И не страшна </a:t>
            </a:r>
          </a:p>
          <a:p>
            <a:r>
              <a:rPr lang="ru-RU" sz="1400" dirty="0" smtClean="0"/>
              <a:t>Будет им зима!</a:t>
            </a: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2050" name="Picture 2" descr="C:\Users\Пользователь\Desktop\детский сад\113NIKON\DSCN3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714356"/>
            <a:ext cx="485778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программа                               «Семейный Новый год!»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*В Новый год,</a:t>
            </a:r>
          </a:p>
          <a:p>
            <a:pPr>
              <a:buNone/>
            </a:pPr>
            <a:r>
              <a:rPr lang="ru-RU" sz="1400" dirty="0" smtClean="0"/>
              <a:t>*В Новый год</a:t>
            </a:r>
          </a:p>
          <a:p>
            <a:pPr>
              <a:buNone/>
            </a:pPr>
            <a:r>
              <a:rPr lang="ru-RU" sz="1400" dirty="0" smtClean="0"/>
              <a:t>*Никому</a:t>
            </a:r>
          </a:p>
          <a:p>
            <a:pPr>
              <a:buNone/>
            </a:pPr>
            <a:r>
              <a:rPr lang="ru-RU" sz="1400" dirty="0" smtClean="0"/>
              <a:t>*Не спится!</a:t>
            </a:r>
          </a:p>
          <a:p>
            <a:pPr>
              <a:buNone/>
            </a:pPr>
            <a:r>
              <a:rPr lang="ru-RU" sz="1400" dirty="0" smtClean="0"/>
              <a:t>*В Новый год,</a:t>
            </a:r>
          </a:p>
          <a:p>
            <a:pPr>
              <a:buNone/>
            </a:pPr>
            <a:r>
              <a:rPr lang="ru-RU" sz="1400" dirty="0" smtClean="0"/>
              <a:t>*В Новый год</a:t>
            </a:r>
          </a:p>
          <a:p>
            <a:pPr>
              <a:buNone/>
            </a:pPr>
            <a:r>
              <a:rPr lang="ru-RU" sz="1400" dirty="0" smtClean="0"/>
              <a:t>*Каждый </a:t>
            </a:r>
          </a:p>
          <a:p>
            <a:pPr>
              <a:buNone/>
            </a:pPr>
            <a:r>
              <a:rPr lang="ru-RU" sz="1400" dirty="0" smtClean="0"/>
              <a:t>*Веселится!</a:t>
            </a:r>
          </a:p>
        </p:txBody>
      </p:sp>
      <p:pic>
        <p:nvPicPr>
          <p:cNvPr id="1026" name="Picture 2" descr="C:\Users\Пользователь\Desktop\фотик\110NIKON\DSCN3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1" y="642918"/>
            <a:ext cx="600079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459</TotalTime>
  <Words>839</Words>
  <PresentationFormat>Экран (4:3)</PresentationFormat>
  <Paragraphs>158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Инновационные формы                                           взаимодействия ДОО с семьёй</vt:lpstr>
      <vt:lpstr>Приоритеты                                           взаимодействия   с родителями:</vt:lpstr>
      <vt:lpstr>Праздник                           «Спортивная семья!»</vt:lpstr>
      <vt:lpstr>Спортивное развлечение                  «Папа мой просто класс!»</vt:lpstr>
      <vt:lpstr> Мамы сказку показали «Дружные зайчата»</vt:lpstr>
      <vt:lpstr>                                                                                                           Тренинг детско – родительских отношений                                             «Мамочка и Я – лучшие друзья!»</vt:lpstr>
      <vt:lpstr>Творческая мастерская                                    «Это моя семьЯ!»</vt:lpstr>
      <vt:lpstr>Акция «Покормите птиц зимой!»</vt:lpstr>
      <vt:lpstr>Игровая программа                               «Семейный Новый год!» </vt:lpstr>
      <vt:lpstr>Посиделки в музыкальной гостиной «Забавы наших бабушек и дедушек»</vt:lpstr>
      <vt:lpstr>Летний проект«Посадили огород – удивили весь народ! »</vt:lpstr>
      <vt:lpstr>Поэтический вечер                               «Милой Мамочке моей!»</vt:lpstr>
      <vt:lpstr>Праздничный концерт                          «Спасибо Вам за МИР!»</vt:lpstr>
      <vt:lpstr>Поход в Березовую Рощу                         «Мы идем смотреть Родину!»</vt:lpstr>
      <vt:lpstr>Мастерская Деда Мороза «Семейная Новогодняя сказка» </vt:lpstr>
      <vt:lpstr>Деловая игра                                             «Здоровью нада помогать!»</vt:lpstr>
      <vt:lpstr>Народные гуляния                                        «Святки – колядки»</vt:lpstr>
      <vt:lpstr>Папин «Курс молодого бойца!»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                                          взаимодействия ДОО с семьёй</dc:title>
  <dc:creator>Пользователь</dc:creator>
  <cp:lastModifiedBy>Пользователь</cp:lastModifiedBy>
  <cp:revision>61</cp:revision>
  <dcterms:created xsi:type="dcterms:W3CDTF">2016-11-01T12:29:30Z</dcterms:created>
  <dcterms:modified xsi:type="dcterms:W3CDTF">2017-03-04T08:44:19Z</dcterms:modified>
</cp:coreProperties>
</file>